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sldIdLst>
    <p:sldId id="256" r:id="rId2"/>
    <p:sldId id="257" r:id="rId3"/>
    <p:sldId id="262" r:id="rId4"/>
    <p:sldId id="289" r:id="rId5"/>
    <p:sldId id="288" r:id="rId6"/>
    <p:sldId id="266" r:id="rId7"/>
    <p:sldId id="271" r:id="rId8"/>
    <p:sldId id="280" r:id="rId9"/>
    <p:sldId id="282" r:id="rId10"/>
    <p:sldId id="283" r:id="rId11"/>
    <p:sldId id="275" r:id="rId12"/>
    <p:sldId id="284" r:id="rId13"/>
    <p:sldId id="285" r:id="rId14"/>
    <p:sldId id="286" r:id="rId15"/>
    <p:sldId id="287" r:id="rId16"/>
    <p:sldId id="27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DCE701-BD99-46E7-B03D-666D37CD1375}" v="39" dt="2021-11-03T10:14:24.2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2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 Haslhofer" userId="866afa689d7b321a" providerId="LiveId" clId="{F5DCE701-BD99-46E7-B03D-666D37CD1375}"/>
    <pc:docChg chg="custSel addSld delSld modSld sldOrd">
      <pc:chgData name="Stefan Haslhofer" userId="866afa689d7b321a" providerId="LiveId" clId="{F5DCE701-BD99-46E7-B03D-666D37CD1375}" dt="2021-11-03T10:14:26.451" v="139" actId="478"/>
      <pc:docMkLst>
        <pc:docMk/>
      </pc:docMkLst>
      <pc:sldChg chg="delSp mod">
        <pc:chgData name="Stefan Haslhofer" userId="866afa689d7b321a" providerId="LiveId" clId="{F5DCE701-BD99-46E7-B03D-666D37CD1375}" dt="2021-11-03T10:12:31.299" v="132" actId="478"/>
        <pc:sldMkLst>
          <pc:docMk/>
          <pc:sldMk cId="506717811" sldId="268"/>
        </pc:sldMkLst>
        <pc:graphicFrameChg chg="del">
          <ac:chgData name="Stefan Haslhofer" userId="866afa689d7b321a" providerId="LiveId" clId="{F5DCE701-BD99-46E7-B03D-666D37CD1375}" dt="2021-11-03T10:12:31.299" v="132" actId="478"/>
          <ac:graphicFrameMkLst>
            <pc:docMk/>
            <pc:sldMk cId="506717811" sldId="268"/>
            <ac:graphicFrameMk id="6" creationId="{41CEA54F-57E6-42CD-8B6E-D6A822C1F1D9}"/>
          </ac:graphicFrameMkLst>
        </pc:graphicFrameChg>
      </pc:sldChg>
      <pc:sldChg chg="modSp modTransition modAnim">
        <pc:chgData name="Stefan Haslhofer" userId="866afa689d7b321a" providerId="LiveId" clId="{F5DCE701-BD99-46E7-B03D-666D37CD1375}" dt="2021-11-03T10:12:01.773" v="131"/>
        <pc:sldMkLst>
          <pc:docMk/>
          <pc:sldMk cId="1369770400" sldId="270"/>
        </pc:sldMkLst>
        <pc:graphicFrameChg chg="mod">
          <ac:chgData name="Stefan Haslhofer" userId="866afa689d7b321a" providerId="LiveId" clId="{F5DCE701-BD99-46E7-B03D-666D37CD1375}" dt="2021-11-03T09:46:17.593" v="32" actId="113"/>
          <ac:graphicFrameMkLst>
            <pc:docMk/>
            <pc:sldMk cId="1369770400" sldId="270"/>
            <ac:graphicFrameMk id="7" creationId="{4A7B5DF9-14EF-4812-BEE1-4427C6DE75E0}"/>
          </ac:graphicFrameMkLst>
        </pc:graphicFrameChg>
      </pc:sldChg>
      <pc:sldChg chg="delSp modSp mod">
        <pc:chgData name="Stefan Haslhofer" userId="866afa689d7b321a" providerId="LiveId" clId="{F5DCE701-BD99-46E7-B03D-666D37CD1375}" dt="2021-11-03T10:14:26.451" v="139" actId="478"/>
        <pc:sldMkLst>
          <pc:docMk/>
          <pc:sldMk cId="1854368438" sldId="271"/>
        </pc:sldMkLst>
        <pc:graphicFrameChg chg="del mod">
          <ac:chgData name="Stefan Haslhofer" userId="866afa689d7b321a" providerId="LiveId" clId="{F5DCE701-BD99-46E7-B03D-666D37CD1375}" dt="2021-11-03T10:14:26.451" v="139" actId="478"/>
          <ac:graphicFrameMkLst>
            <pc:docMk/>
            <pc:sldMk cId="1854368438" sldId="271"/>
            <ac:graphicFrameMk id="16" creationId="{6F2E6530-09C7-412C-8253-DCA4940639DF}"/>
          </ac:graphicFrameMkLst>
        </pc:graphicFrameChg>
      </pc:sldChg>
      <pc:sldChg chg="add del">
        <pc:chgData name="Stefan Haslhofer" userId="866afa689d7b321a" providerId="LiveId" clId="{F5DCE701-BD99-46E7-B03D-666D37CD1375}" dt="2021-11-03T09:44:08.789" v="8" actId="47"/>
        <pc:sldMkLst>
          <pc:docMk/>
          <pc:sldMk cId="255296808" sldId="280"/>
        </pc:sldMkLst>
      </pc:sldChg>
      <pc:sldChg chg="delSp modSp add mod ord">
        <pc:chgData name="Stefan Haslhofer" userId="866afa689d7b321a" providerId="LiveId" clId="{F5DCE701-BD99-46E7-B03D-666D37CD1375}" dt="2021-11-03T10:13:35.570" v="133" actId="478"/>
        <pc:sldMkLst>
          <pc:docMk/>
          <pc:sldMk cId="4060595602" sldId="281"/>
        </pc:sldMkLst>
        <pc:spChg chg="mod">
          <ac:chgData name="Stefan Haslhofer" userId="866afa689d7b321a" providerId="LiveId" clId="{F5DCE701-BD99-46E7-B03D-666D37CD1375}" dt="2021-11-03T09:46:09.703" v="31" actId="20577"/>
          <ac:spMkLst>
            <pc:docMk/>
            <pc:sldMk cId="4060595602" sldId="281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0:34.901" v="53" actId="14100"/>
          <ac:graphicFrameMkLst>
            <pc:docMk/>
            <pc:sldMk cId="4060595602" sldId="281"/>
            <ac:graphicFrameMk id="5" creationId="{3063686A-1BF4-43CD-8577-D29FBF77EE02}"/>
          </ac:graphicFrameMkLst>
        </pc:graphicFrameChg>
        <pc:graphicFrameChg chg="del">
          <ac:chgData name="Stefan Haslhofer" userId="866afa689d7b321a" providerId="LiveId" clId="{F5DCE701-BD99-46E7-B03D-666D37CD1375}" dt="2021-11-03T10:13:35.570" v="133" actId="478"/>
          <ac:graphicFrameMkLst>
            <pc:docMk/>
            <pc:sldMk cId="4060595602" sldId="281"/>
            <ac:graphicFrameMk id="12" creationId="{7918D84D-876C-49F8-9A19-907BE8EE95C1}"/>
          </ac:graphicFrameMkLst>
        </pc:graphicFrameChg>
        <pc:graphicFrameChg chg="del">
          <ac:chgData name="Stefan Haslhofer" userId="866afa689d7b321a" providerId="LiveId" clId="{F5DCE701-BD99-46E7-B03D-666D37CD1375}" dt="2021-11-03T09:47:58.261" v="33" actId="478"/>
          <ac:graphicFrameMkLst>
            <pc:docMk/>
            <pc:sldMk cId="4060595602" sldId="281"/>
            <ac:graphicFrameMk id="14" creationId="{BEF2D5FA-A939-4D5F-85F6-F9C2D30AC797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09:55:07.277" v="86" actId="47"/>
        <pc:sldMkLst>
          <pc:docMk/>
          <pc:sldMk cId="1730929309" sldId="282"/>
        </pc:sldMkLst>
        <pc:spChg chg="mod">
          <ac:chgData name="Stefan Haslhofer" userId="866afa689d7b321a" providerId="LiveId" clId="{F5DCE701-BD99-46E7-B03D-666D37CD1375}" dt="2021-11-03T09:54:43.340" v="82" actId="20577"/>
          <ac:spMkLst>
            <pc:docMk/>
            <pc:sldMk cId="1730929309" sldId="282"/>
            <ac:spMk id="2" creationId="{BE4E3455-C436-473A-9769-1C5C3F313800}"/>
          </ac:spMkLst>
        </pc:spChg>
      </pc:sldChg>
      <pc:sldChg chg="addSp delSp modSp add mod">
        <pc:chgData name="Stefan Haslhofer" userId="866afa689d7b321a" providerId="LiveId" clId="{F5DCE701-BD99-46E7-B03D-666D37CD1375}" dt="2021-11-03T10:13:39.639" v="134" actId="478"/>
        <pc:sldMkLst>
          <pc:docMk/>
          <pc:sldMk cId="1805656899" sldId="283"/>
        </pc:sldMkLst>
        <pc:graphicFrameChg chg="mod">
          <ac:chgData name="Stefan Haslhofer" userId="866afa689d7b321a" providerId="LiveId" clId="{F5DCE701-BD99-46E7-B03D-666D37CD1375}" dt="2021-11-03T09:54:18.549" v="63" actId="1076"/>
          <ac:graphicFrameMkLst>
            <pc:docMk/>
            <pc:sldMk cId="1805656899" sldId="283"/>
            <ac:graphicFrameMk id="5" creationId="{3063686A-1BF4-43CD-8577-D29FBF77EE02}"/>
          </ac:graphicFrameMkLst>
        </pc:graphicFrameChg>
        <pc:graphicFrameChg chg="add del mod">
          <ac:chgData name="Stefan Haslhofer" userId="866afa689d7b321a" providerId="LiveId" clId="{F5DCE701-BD99-46E7-B03D-666D37CD1375}" dt="2021-11-03T09:51:02.113" v="56"/>
          <ac:graphicFrameMkLst>
            <pc:docMk/>
            <pc:sldMk cId="1805656899" sldId="283"/>
            <ac:graphicFrameMk id="6" creationId="{9C414278-A49A-4444-8525-9EF32ABDA536}"/>
          </ac:graphicFrameMkLst>
        </pc:graphicFrameChg>
        <pc:graphicFrameChg chg="del">
          <ac:chgData name="Stefan Haslhofer" userId="866afa689d7b321a" providerId="LiveId" clId="{F5DCE701-BD99-46E7-B03D-666D37CD1375}" dt="2021-11-03T10:13:39.639" v="134" actId="478"/>
          <ac:graphicFrameMkLst>
            <pc:docMk/>
            <pc:sldMk cId="1805656899" sldId="283"/>
            <ac:graphicFrameMk id="12" creationId="{7918D84D-876C-49F8-9A19-907BE8EE95C1}"/>
          </ac:graphicFrameMkLst>
        </pc:graphicFrameChg>
      </pc:sldChg>
      <pc:sldChg chg="modSp add del mod ord">
        <pc:chgData name="Stefan Haslhofer" userId="866afa689d7b321a" providerId="LiveId" clId="{F5DCE701-BD99-46E7-B03D-666D37CD1375}" dt="2021-11-03T10:02:12.665" v="126" actId="47"/>
        <pc:sldMkLst>
          <pc:docMk/>
          <pc:sldMk cId="42560855" sldId="284"/>
        </pc:sldMkLst>
        <pc:spChg chg="mod">
          <ac:chgData name="Stefan Haslhofer" userId="866afa689d7b321a" providerId="LiveId" clId="{F5DCE701-BD99-46E7-B03D-666D37CD1375}" dt="2021-11-03T09:55:17.492" v="105" actId="20577"/>
          <ac:spMkLst>
            <pc:docMk/>
            <pc:sldMk cId="42560855" sldId="284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9:16.382" v="121" actId="1076"/>
          <ac:graphicFrameMkLst>
            <pc:docMk/>
            <pc:sldMk cId="42560855" sldId="284"/>
            <ac:graphicFrameMk id="5" creationId="{3063686A-1BF4-43CD-8577-D29FBF77EE02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10:02:15.063" v="127" actId="47"/>
        <pc:sldMkLst>
          <pc:docMk/>
          <pc:sldMk cId="2073316917" sldId="285"/>
        </pc:sldMkLst>
        <pc:graphicFrameChg chg="mod">
          <ac:chgData name="Stefan Haslhofer" userId="866afa689d7b321a" providerId="LiveId" clId="{F5DCE701-BD99-46E7-B03D-666D37CD1375}" dt="2021-11-03T09:59:38.173" v="125" actId="1076"/>
          <ac:graphicFrameMkLst>
            <pc:docMk/>
            <pc:sldMk cId="2073316917" sldId="285"/>
            <ac:graphicFrameMk id="5" creationId="{3063686A-1BF4-43CD-8577-D29FBF77EE02}"/>
          </ac:graphicFrameMkLst>
        </pc:graphicFrame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835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01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43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2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58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26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537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99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7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07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11/30/2021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974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06" r:id="rId6"/>
    <p:sldLayoutId id="2147483802" r:id="rId7"/>
    <p:sldLayoutId id="2147483803" r:id="rId8"/>
    <p:sldLayoutId id="2147483804" r:id="rId9"/>
    <p:sldLayoutId id="2147483805" r:id="rId10"/>
    <p:sldLayoutId id="2147483807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lughafen Frankfurt: Kapazität für die Zukunft">
            <a:extLst>
              <a:ext uri="{FF2B5EF4-FFF2-40B4-BE49-F238E27FC236}">
                <a16:creationId xmlns:a16="http://schemas.microsoft.com/office/drawing/2014/main" id="{64DDFA82-162A-4AFF-8E3C-B0E4656A7D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203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435968E-3ECB-4A72-AC1F-081259610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424473"/>
            <a:ext cx="7714388" cy="285014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/>
              <a:t>Milestone 2:Design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2394E28-DEB7-4EBC-A470-2FC777D1B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48464"/>
            <a:ext cx="7714388" cy="108584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/>
              <a:t>Kaan Baylan, Stefan </a:t>
            </a:r>
            <a:r>
              <a:rPr lang="en-US" dirty="0" err="1"/>
              <a:t>Haslhofer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 Simon Primetzhofer, Jonas </a:t>
            </a:r>
            <a:r>
              <a:rPr lang="en-US" dirty="0" err="1"/>
              <a:t>Reichhardt</a:t>
            </a:r>
            <a:endParaRPr lang="en-US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6996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7B32E002-1284-467E-BA26-49C2667CA84F}"/>
              </a:ext>
            </a:extLst>
          </p:cNvPr>
          <p:cNvGrpSpPr/>
          <p:nvPr/>
        </p:nvGrpSpPr>
        <p:grpSpPr>
          <a:xfrm>
            <a:off x="248331" y="-2057400"/>
            <a:ext cx="11695338" cy="8572500"/>
            <a:chOff x="1382087" y="0"/>
            <a:chExt cx="9476412" cy="7084581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B48FF73C-32ED-431A-ABB9-1800EB219E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7AD0398A-AADE-47E5-B9F3-A5F6F7A64F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9277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gnifying glass showing decling performance">
            <a:extLst>
              <a:ext uri="{FF2B5EF4-FFF2-40B4-BE49-F238E27FC236}">
                <a16:creationId xmlns:a16="http://schemas.microsoft.com/office/drawing/2014/main" id="{81338F2F-8265-4FB0-8D7E-5C5841FF89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32" b="14098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55EFB89-A630-4637-A6BB-D6DD1A93E6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Financial management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C5059059-63DB-409F-BF5C-27C59B5701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2AE18573-1A7A-4241-99B5-8AE077C08043}"/>
              </a:ext>
            </a:extLst>
          </p:cNvPr>
          <p:cNvGrpSpPr/>
          <p:nvPr/>
        </p:nvGrpSpPr>
        <p:grpSpPr>
          <a:xfrm>
            <a:off x="248331" y="-8915400"/>
            <a:ext cx="11695338" cy="8572500"/>
            <a:chOff x="1382087" y="0"/>
            <a:chExt cx="9476412" cy="7084581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C7F97F53-94B4-4664-83B8-E814203B3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335BD3C9-C2EA-46E2-BCD5-116552D196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5950892-6A79-4407-BFED-D317ED2BFE9F}"/>
              </a:ext>
            </a:extLst>
          </p:cNvPr>
          <p:cNvGrpSpPr/>
          <p:nvPr/>
        </p:nvGrpSpPr>
        <p:grpSpPr>
          <a:xfrm>
            <a:off x="928558" y="7219949"/>
            <a:ext cx="10334884" cy="12688935"/>
            <a:chOff x="0" y="0"/>
            <a:chExt cx="6122035" cy="7516495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FC1B5354-7469-4F5F-8D17-3CBA05E23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8" name="Grafik 17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2E64856B-ACDE-483A-9D72-DA92C2306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3585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DC354CE-7989-4AD5-B6D8-F730BB1AC528}"/>
              </a:ext>
            </a:extLst>
          </p:cNvPr>
          <p:cNvGrpSpPr/>
          <p:nvPr/>
        </p:nvGrpSpPr>
        <p:grpSpPr>
          <a:xfrm>
            <a:off x="928558" y="247649"/>
            <a:ext cx="10334884" cy="12688935"/>
            <a:chOff x="0" y="0"/>
            <a:chExt cx="6122035" cy="7516495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C15BF2F7-0BE9-4B68-AF20-666E4A917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4" name="Grafik 13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0B03D33F-52D8-4909-A391-0C6E49F57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1213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1ED61DB-B42E-44DC-8D06-F779642626FC}"/>
              </a:ext>
            </a:extLst>
          </p:cNvPr>
          <p:cNvGrpSpPr/>
          <p:nvPr/>
        </p:nvGrpSpPr>
        <p:grpSpPr>
          <a:xfrm>
            <a:off x="928558" y="-6076951"/>
            <a:ext cx="10334884" cy="12688935"/>
            <a:chOff x="0" y="0"/>
            <a:chExt cx="6122035" cy="7516495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E66E2981-99E6-4561-A14E-A3DC91296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3" name="Grafik 12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21EDF825-67FA-4A9D-887A-C3B80E84D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  <p:pic>
        <p:nvPicPr>
          <p:cNvPr id="14" name="Grafik 13">
            <a:extLst>
              <a:ext uri="{FF2B5EF4-FFF2-40B4-BE49-F238E27FC236}">
                <a16:creationId xmlns:a16="http://schemas.microsoft.com/office/drawing/2014/main" id="{B831E93D-5A09-4225-B124-C63D44C1F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78" y="7574296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75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87B9085A-1CB4-4998-A2C9-F0AA25BDE99E}"/>
              </a:ext>
            </a:extLst>
          </p:cNvPr>
          <p:cNvGrpSpPr/>
          <p:nvPr/>
        </p:nvGrpSpPr>
        <p:grpSpPr>
          <a:xfrm>
            <a:off x="928558" y="-13011151"/>
            <a:ext cx="10334884" cy="12688935"/>
            <a:chOff x="0" y="0"/>
            <a:chExt cx="6122035" cy="7516495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86580D19-F7DE-437E-B6AB-329E60E32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6" name="Grafik 5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88509157-3016-45E8-B150-3466FFEFF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  <p:pic>
        <p:nvPicPr>
          <p:cNvPr id="8" name="Grafik 7">
            <a:extLst>
              <a:ext uri="{FF2B5EF4-FFF2-40B4-BE49-F238E27FC236}">
                <a16:creationId xmlns:a16="http://schemas.microsoft.com/office/drawing/2014/main" id="{B9372C28-B19F-461A-9D14-01975BBEC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78" y="465571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503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B9372C28-B19F-461A-9D14-01975BBEC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8" y="-2720083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9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69544AB-4770-4210-ABAD-B88756DB1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448D61-FD92-4997-B065-204334124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555A4C0-F746-4932-ABD3-024F4B231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8CEDE93-8B62-47F1-AA91-BC2A1174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746913"/>
            <a:ext cx="7619999" cy="18833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/>
              <a:t>Thanks for your attention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651A8F8-7445-4C49-926D-816D68765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10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fik 15">
            <a:extLst>
              <a:ext uri="{FF2B5EF4-FFF2-40B4-BE49-F238E27FC236}">
                <a16:creationId xmlns:a16="http://schemas.microsoft.com/office/drawing/2014/main" id="{BA921C60-7FDB-4359-8C6A-AF6DD2975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8" y="-9415854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923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EBE569-C66C-40A7-83FB-29458E687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520587"/>
            <a:ext cx="3325504" cy="3810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Overall Class </a:t>
            </a:r>
            <a:r>
              <a:rPr lang="en-US" dirty="0" err="1"/>
              <a:t>Diagramm</a:t>
            </a:r>
            <a:endParaRPr lang="en-US" dirty="0"/>
          </a:p>
        </p:txBody>
      </p:sp>
      <p:pic>
        <p:nvPicPr>
          <p:cNvPr id="33" name="Picture 2" descr="Flughafen Frankfurt: Kapazität für die Zukunft">
            <a:extLst>
              <a:ext uri="{FF2B5EF4-FFF2-40B4-BE49-F238E27FC236}">
                <a16:creationId xmlns:a16="http://schemas.microsoft.com/office/drawing/2014/main" id="{9D9CE8C6-99ED-495B-BA8C-57E99DF0C6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-727507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8E2C7C3-BBE6-492F-90FC-C21F0630D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7734" y="1439307"/>
            <a:ext cx="6122035" cy="397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88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 descr="Ein Bild, das Himmel, draußen, Ebene, Flugzeug enthält.&#10;&#10;Automatisch generierte Beschreibung">
            <a:extLst>
              <a:ext uri="{FF2B5EF4-FFF2-40B4-BE49-F238E27FC236}">
                <a16:creationId xmlns:a16="http://schemas.microsoft.com/office/drawing/2014/main" id="{685BEB99-AAFF-4E1E-BF80-907D3197FA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64DCA07-5992-4B87-B944-642B4A38F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85763" y="-385762"/>
            <a:ext cx="6857999" cy="762952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5C62216-EC12-4D00-9A76-511527C7FA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24000"/>
            <a:ext cx="4572000" cy="2750619"/>
          </a:xfrm>
        </p:spPr>
        <p:txBody>
          <a:bodyPr anchor="t">
            <a:normAutofit/>
          </a:bodyPr>
          <a:lstStyle/>
          <a:p>
            <a:r>
              <a:rPr lang="de-AT" dirty="0" err="1">
                <a:solidFill>
                  <a:srgbClr val="FFFFFF"/>
                </a:solidFill>
              </a:rPr>
              <a:t>Airside</a:t>
            </a:r>
            <a:r>
              <a:rPr lang="de-AT" dirty="0">
                <a:solidFill>
                  <a:srgbClr val="FFFFFF"/>
                </a:solidFill>
              </a:rPr>
              <a:t>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F40E73C2-A3CD-4E5C-89B8-87AFB100C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4474" y="4848464"/>
            <a:ext cx="7629525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09725" y="4572000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el 1">
            <a:extLst>
              <a:ext uri="{FF2B5EF4-FFF2-40B4-BE49-F238E27FC236}">
                <a16:creationId xmlns:a16="http://schemas.microsoft.com/office/drawing/2014/main" id="{4DCAB09A-569A-4791-8ED3-AC9CDF66D888}"/>
              </a:ext>
            </a:extLst>
          </p:cNvPr>
          <p:cNvSpPr txBox="1">
            <a:spLocks/>
          </p:cNvSpPr>
          <p:nvPr/>
        </p:nvSpPr>
        <p:spPr>
          <a:xfrm>
            <a:off x="-3779607" y="1520587"/>
            <a:ext cx="3325504" cy="381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Overall Class </a:t>
            </a:r>
            <a:r>
              <a:rPr lang="en-US" dirty="0" err="1"/>
              <a:t>Diagramm</a:t>
            </a:r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C73847B-AD1E-4F1D-B6AB-46B6B849D2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4134" y="1439307"/>
            <a:ext cx="6122035" cy="397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573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01F17-92A1-4815-B523-F2934BE4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B2778BB-A580-4717-A0A7-DDC516FB2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268"/>
          <a:stretch/>
        </p:blipFill>
        <p:spPr>
          <a:xfrm>
            <a:off x="2096436" y="0"/>
            <a:ext cx="7999128" cy="6858000"/>
          </a:xfrm>
        </p:spPr>
      </p:pic>
    </p:spTree>
    <p:extLst>
      <p:ext uri="{BB962C8B-B14F-4D97-AF65-F5344CB8AC3E}">
        <p14:creationId xmlns:p14="http://schemas.microsoft.com/office/powerpoint/2010/main" val="3562295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CD3143-D39A-4855-8A7F-8B55AE579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51D61E3-1AB0-4824-9AF2-1BE70B79E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444" y="0"/>
            <a:ext cx="7584678" cy="6861193"/>
          </a:xfrm>
        </p:spPr>
      </p:pic>
    </p:spTree>
    <p:extLst>
      <p:ext uri="{BB962C8B-B14F-4D97-AF65-F5344CB8AC3E}">
        <p14:creationId xmlns:p14="http://schemas.microsoft.com/office/powerpoint/2010/main" val="281329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ULAG: Gepäckbeförderung">
            <a:extLst>
              <a:ext uri="{FF2B5EF4-FFF2-40B4-BE49-F238E27FC236}">
                <a16:creationId xmlns:a16="http://schemas.microsoft.com/office/drawing/2014/main" id="{C955C993-1A73-4118-9BD9-9130104E2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1A8DFE-C18D-4ACE-A68C-8854F766B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Landside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254FD3E8-4BFC-4BDC-910C-833612710A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925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navia begins Helsinki Airport Terminal 2 renovation ahead of schedule">
            <a:extLst>
              <a:ext uri="{FF2B5EF4-FFF2-40B4-BE49-F238E27FC236}">
                <a16:creationId xmlns:a16="http://schemas.microsoft.com/office/drawing/2014/main" id="{4959F3EF-5B7D-4AE7-ABE1-784059157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6" r="5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DE2EA92C-5CCF-4CDE-8BC1-8578D5429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Terminal Management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E45389B6-8665-43F5-B071-5154CDB41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23F2B2-AA6B-46B6-B840-09EA7229E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519" y="7598636"/>
            <a:ext cx="8590961" cy="663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68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6D0018E4-8F5E-4B73-932A-BC8E11FAB02A}"/>
              </a:ext>
            </a:extLst>
          </p:cNvPr>
          <p:cNvGrpSpPr/>
          <p:nvPr/>
        </p:nvGrpSpPr>
        <p:grpSpPr>
          <a:xfrm>
            <a:off x="248331" y="8191500"/>
            <a:ext cx="11695338" cy="8572500"/>
            <a:chOff x="1382087" y="0"/>
            <a:chExt cx="9476412" cy="7084581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366C4818-D82E-4713-AC87-3A7F9CB7D4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D6CECEBB-0AAE-44C1-B6C5-9392B6F0E8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47B798E5-A0ED-43F1-A6C0-99DF533634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4027" y="0"/>
            <a:ext cx="77639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740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29D1DF2-7EF8-4D90-A269-D1FA48C82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519" y="-6814058"/>
            <a:ext cx="8590961" cy="6639482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3C82F00-B33B-44A3-A3FB-6963B7E63B2B}"/>
              </a:ext>
            </a:extLst>
          </p:cNvPr>
          <p:cNvGrpSpPr/>
          <p:nvPr/>
        </p:nvGrpSpPr>
        <p:grpSpPr>
          <a:xfrm>
            <a:off x="248331" y="495300"/>
            <a:ext cx="11695338" cy="8572500"/>
            <a:chOff x="1382087" y="0"/>
            <a:chExt cx="9476412" cy="7084581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F408129A-BC87-4401-B3DA-ED981C49EC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9C2C84A1-4732-4D8A-9D6A-8B2AF2B050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3160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TM04033921[[fn=Damast]]</Template>
  <TotalTime>0</TotalTime>
  <Words>35</Words>
  <Application>Microsoft Office PowerPoint</Application>
  <PresentationFormat>Breitbild</PresentationFormat>
  <Paragraphs>9</Paragraphs>
  <Slides>16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0" baseType="lpstr">
      <vt:lpstr>Arial</vt:lpstr>
      <vt:lpstr>Trade Gothic Next Cond</vt:lpstr>
      <vt:lpstr>Trade Gothic Next Light</vt:lpstr>
      <vt:lpstr>PortalVTI</vt:lpstr>
      <vt:lpstr>Milestone 2:Design</vt:lpstr>
      <vt:lpstr>Overall Class Diagramm</vt:lpstr>
      <vt:lpstr>Airside Management</vt:lpstr>
      <vt:lpstr>PowerPoint-Präsentation</vt:lpstr>
      <vt:lpstr>PowerPoint-Präsentation</vt:lpstr>
      <vt:lpstr>Landside management</vt:lpstr>
      <vt:lpstr>Terminal Management</vt:lpstr>
      <vt:lpstr>PowerPoint-Präsentation</vt:lpstr>
      <vt:lpstr>PowerPoint-Präsentation</vt:lpstr>
      <vt:lpstr>PowerPoint-Präsentation</vt:lpstr>
      <vt:lpstr>Financial management</vt:lpstr>
      <vt:lpstr>PowerPoint-Präsentation</vt:lpstr>
      <vt:lpstr>PowerPoint-Präsentation</vt:lpstr>
      <vt:lpstr>PowerPoint-Präsentation</vt:lpstr>
      <vt:lpstr>PowerPoint-Präsentation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1: Requirements Engineering</dc:title>
  <dc:creator>512vbdbow4@students.jku.at</dc:creator>
  <cp:lastModifiedBy>Jonas Reichhardt</cp:lastModifiedBy>
  <cp:revision>36</cp:revision>
  <dcterms:created xsi:type="dcterms:W3CDTF">2021-11-02T13:25:15Z</dcterms:created>
  <dcterms:modified xsi:type="dcterms:W3CDTF">2021-11-30T21:00:51Z</dcterms:modified>
</cp:coreProperties>
</file>

<file path=docProps/thumbnail.jpeg>
</file>